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Roboto Thin"/>
      <p:regular r:id="rId6"/>
      <p:bold r:id="rId7"/>
      <p:italic r:id="rId8"/>
      <p:boldItalic r:id="rId9"/>
    </p:embeddedFont>
    <p:embeddedFont>
      <p:font typeface="Roboto Medium"/>
      <p:regular r:id="rId10"/>
      <p:bold r:id="rId11"/>
      <p:italic r:id="rId12"/>
      <p:boldItalic r:id="rId13"/>
    </p:embeddedFont>
    <p:embeddedFont>
      <p:font typeface="Roboto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Medium-bold.fntdata"/><Relationship Id="rId10" Type="http://schemas.openxmlformats.org/officeDocument/2006/relationships/font" Target="fonts/RobotoMedium-regular.fntdata"/><Relationship Id="rId13" Type="http://schemas.openxmlformats.org/officeDocument/2006/relationships/font" Target="fonts/RobotoMedium-boldItalic.fntdata"/><Relationship Id="rId12" Type="http://schemas.openxmlformats.org/officeDocument/2006/relationships/font" Target="fonts/RobotoMedium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obotoThin-boldItalic.fntdata"/><Relationship Id="rId15" Type="http://schemas.openxmlformats.org/officeDocument/2006/relationships/font" Target="fonts/RobotoLight-bold.fntdata"/><Relationship Id="rId14" Type="http://schemas.openxmlformats.org/officeDocument/2006/relationships/font" Target="fonts/RobotoLight-regular.fntdata"/><Relationship Id="rId17" Type="http://schemas.openxmlformats.org/officeDocument/2006/relationships/font" Target="fonts/RobotoLight-boldItalic.fntdata"/><Relationship Id="rId16" Type="http://schemas.openxmlformats.org/officeDocument/2006/relationships/font" Target="fonts/RobotoLight-italic.fntdata"/><Relationship Id="rId5" Type="http://schemas.openxmlformats.org/officeDocument/2006/relationships/slide" Target="slides/slide1.xml"/><Relationship Id="rId6" Type="http://schemas.openxmlformats.org/officeDocument/2006/relationships/font" Target="fonts/RobotoThin-regular.fntdata"/><Relationship Id="rId7" Type="http://schemas.openxmlformats.org/officeDocument/2006/relationships/font" Target="fonts/RobotoThin-bold.fntdata"/><Relationship Id="rId8" Type="http://schemas.openxmlformats.org/officeDocument/2006/relationships/font" Target="fonts/RobotoThin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companywebsit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616489" y="1744051"/>
            <a:ext cx="110072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Roboto Thin"/>
                <a:ea typeface="Roboto Thin"/>
                <a:cs typeface="Roboto Thin"/>
                <a:sym typeface="Roboto Thin"/>
              </a:rPr>
              <a:t>Small Company Description….</a:t>
            </a:r>
            <a:endParaRPr sz="1800">
              <a:solidFill>
                <a:schemeClr val="dk1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366906" y="5252448"/>
            <a:ext cx="5376189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6787B"/>
                </a:solidFill>
                <a:latin typeface="Roboto Light"/>
                <a:ea typeface="Roboto Light"/>
                <a:cs typeface="Roboto Light"/>
                <a:sym typeface="Roboto Light"/>
              </a:rPr>
              <a:t>Your Name, Your Title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6787B"/>
                </a:solidFill>
                <a:latin typeface="Roboto Light"/>
                <a:ea typeface="Roboto Light"/>
                <a:cs typeface="Roboto Light"/>
                <a:sym typeface="Roboto Light"/>
              </a:rPr>
              <a:t>Your Email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6787B"/>
                </a:solidFill>
                <a:latin typeface="Roboto Light"/>
                <a:ea typeface="Roboto Light"/>
                <a:cs typeface="Roboto Light"/>
                <a:sym typeface="Roboto Light"/>
              </a:rPr>
              <a:t>Your Phone Number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3"/>
              </a:rPr>
              <a:t>www.companywebsite.com</a:t>
            </a:r>
            <a:endParaRPr sz="1800">
              <a:solidFill>
                <a:srgbClr val="76787B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6787B"/>
                </a:solidFill>
                <a:latin typeface="Roboto Light"/>
                <a:ea typeface="Roboto Light"/>
                <a:cs typeface="Roboto Light"/>
                <a:sym typeface="Roboto Light"/>
              </a:rPr>
              <a:t>Inc Date, Inc Country</a:t>
            </a:r>
            <a:endParaRPr sz="1800">
              <a:solidFill>
                <a:srgbClr val="76787B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16489" y="4069482"/>
            <a:ext cx="1100724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rPr>
              <a:t>1.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rPr>
              <a:t>2.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rPr>
              <a:t>3.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616489" y="3717512"/>
            <a:ext cx="80436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My Company is looking for help with….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735980" y="914400"/>
            <a:ext cx="211833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your LOGO here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